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1" r:id="rId5"/>
    <p:sldId id="273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1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1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9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F136-029E-4876-98F0-55D3BB2F206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arachne.jp/onlinecalendar/mangets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92088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Chiba </a:t>
            </a:r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Campaigin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(AERONET 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 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SKYNET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AOD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の比較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17547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理学部　地球科学科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11/30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小林 大祥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(Kobayashi Hiroyasu)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563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683500" y="3429000"/>
            <a:ext cx="4152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満月カレンダー</a:t>
            </a:r>
            <a:r>
              <a:rPr kumimoji="1" lang="en-US" altLang="ja-JP" sz="2400" dirty="0" smtClean="0"/>
              <a:t>(</a:t>
            </a:r>
            <a:r>
              <a:rPr lang="en-US" altLang="ja-JP" sz="2400" dirty="0">
                <a:hlinkClick r:id="rId2"/>
              </a:rPr>
              <a:t>https://www.arachne.jp/onlinecalendar/mangetsu</a:t>
            </a:r>
            <a:r>
              <a:rPr lang="en-US" altLang="ja-JP" sz="2400" dirty="0" smtClean="0">
                <a:hlinkClick r:id="rId2"/>
              </a:rPr>
              <a:t>/</a:t>
            </a:r>
            <a:r>
              <a:rPr kumimoji="1" lang="en-US" altLang="ja-JP" sz="2400" dirty="0" smtClean="0"/>
              <a:t>) </a:t>
            </a:r>
            <a:r>
              <a:rPr kumimoji="1" lang="ja-JP" altLang="en-US" sz="2400" dirty="0" smtClean="0"/>
              <a:t>より引用</a:t>
            </a:r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83" y="121920"/>
            <a:ext cx="6620257" cy="673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3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3300" y="25114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クラウドスクリーニングをした場合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34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7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6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6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2701925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クラウドスクリーニングをしない場合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79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3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48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1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21</Words>
  <Application>Microsoft Office PowerPoint</Application>
  <PresentationFormat>ワイド画面</PresentationFormat>
  <Paragraphs>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Chiba Campaigin 2019 (AERONET と SKYNETのAODの比較)</vt:lpstr>
      <vt:lpstr>クラウドスクリーニングをした場合</vt:lpstr>
      <vt:lpstr>PowerPoint プレゼンテーション</vt:lpstr>
      <vt:lpstr>PowerPoint プレゼンテーション</vt:lpstr>
      <vt:lpstr>PowerPoint プレゼンテーション</vt:lpstr>
      <vt:lpstr>クラウドスクリーニングをしない場合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Campaigin 2019 (AERONET と SKYNETのAODの比較)</dc:title>
  <dc:creator>小林　大祥</dc:creator>
  <cp:lastModifiedBy>小林　大祥</cp:lastModifiedBy>
  <cp:revision>15</cp:revision>
  <dcterms:created xsi:type="dcterms:W3CDTF">2019-11-21T10:43:03Z</dcterms:created>
  <dcterms:modified xsi:type="dcterms:W3CDTF">2019-11-30T11:12:42Z</dcterms:modified>
</cp:coreProperties>
</file>